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8" r:id="rId3"/>
    <p:sldId id="259" r:id="rId4"/>
    <p:sldId id="270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96" autoAdjust="0"/>
    <p:restoredTop sz="94690"/>
  </p:normalViewPr>
  <p:slideViewPr>
    <p:cSldViewPr snapToGrid="0" snapToObjects="1">
      <p:cViewPr varScale="1">
        <p:scale>
          <a:sx n="108" d="100"/>
          <a:sy n="108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Soest" userId="c5497f9a-7058-4319-b1d2-c8c08c7148af" providerId="ADAL" clId="{7631FF79-0371-40B4-A2FC-07DD364F8B14}"/>
    <pc:docChg chg="undo custSel addSld delSld modSld sldOrd">
      <pc:chgData name="Michiel Soest" userId="c5497f9a-7058-4319-b1d2-c8c08c7148af" providerId="ADAL" clId="{7631FF79-0371-40B4-A2FC-07DD364F8B14}" dt="2018-11-23T10:51:46.411" v="173"/>
      <pc:docMkLst>
        <pc:docMk/>
      </pc:docMkLst>
      <pc:sldChg chg="modSp add del">
        <pc:chgData name="Michiel Soest" userId="c5497f9a-7058-4319-b1d2-c8c08c7148af" providerId="ADAL" clId="{7631FF79-0371-40B4-A2FC-07DD364F8B14}" dt="2018-11-23T10:44:53.720" v="59" actId="5793"/>
        <pc:sldMkLst>
          <pc:docMk/>
          <pc:sldMk cId="1989119698" sldId="259"/>
        </pc:sldMkLst>
        <pc:spChg chg="mod">
          <ac:chgData name="Michiel Soest" userId="c5497f9a-7058-4319-b1d2-c8c08c7148af" providerId="ADAL" clId="{7631FF79-0371-40B4-A2FC-07DD364F8B14}" dt="2018-11-23T10:44:53.720" v="59" actId="5793"/>
          <ac:spMkLst>
            <pc:docMk/>
            <pc:sldMk cId="1989119698" sldId="259"/>
            <ac:spMk id="24" creationId="{F0646B98-3D8A-4BE2-94D9-BBD627B59E3A}"/>
          </ac:spMkLst>
        </pc:spChg>
      </pc:sldChg>
      <pc:sldChg chg="ord">
        <pc:chgData name="Michiel Soest" userId="c5497f9a-7058-4319-b1d2-c8c08c7148af" providerId="ADAL" clId="{7631FF79-0371-40B4-A2FC-07DD364F8B14}" dt="2018-11-23T10:51:46.411" v="173"/>
        <pc:sldMkLst>
          <pc:docMk/>
          <pc:sldMk cId="580770157" sldId="268"/>
        </pc:sldMkLst>
      </pc:sldChg>
      <pc:sldChg chg="add del">
        <pc:chgData name="Michiel Soest" userId="c5497f9a-7058-4319-b1d2-c8c08c7148af" providerId="ADAL" clId="{7631FF79-0371-40B4-A2FC-07DD364F8B14}" dt="2018-11-23T10:48:19.267" v="67" actId="2696"/>
        <pc:sldMkLst>
          <pc:docMk/>
          <pc:sldMk cId="2546453787" sldId="269"/>
        </pc:sldMkLst>
      </pc:sldChg>
      <pc:sldChg chg="modSp add del">
        <pc:chgData name="Michiel Soest" userId="c5497f9a-7058-4319-b1d2-c8c08c7148af" providerId="ADAL" clId="{7631FF79-0371-40B4-A2FC-07DD364F8B14}" dt="2018-11-23T10:48:14.852" v="65" actId="2696"/>
        <pc:sldMkLst>
          <pc:docMk/>
          <pc:sldMk cId="266573103" sldId="270"/>
        </pc:sldMkLst>
        <pc:spChg chg="mod">
          <ac:chgData name="Michiel Soest" userId="c5497f9a-7058-4319-b1d2-c8c08c7148af" providerId="ADAL" clId="{7631FF79-0371-40B4-A2FC-07DD364F8B14}" dt="2018-11-23T10:45:25.026" v="64" actId="20577"/>
          <ac:spMkLst>
            <pc:docMk/>
            <pc:sldMk cId="266573103" sldId="270"/>
            <ac:spMk id="24" creationId="{F0646B98-3D8A-4BE2-94D9-BBD627B59E3A}"/>
          </ac:spMkLst>
        </pc:spChg>
      </pc:sldChg>
      <pc:sldChg chg="addSp delSp modSp add">
        <pc:chgData name="Michiel Soest" userId="c5497f9a-7058-4319-b1d2-c8c08c7148af" providerId="ADAL" clId="{7631FF79-0371-40B4-A2FC-07DD364F8B14}" dt="2018-11-23T10:51:12.008" v="172" actId="20577"/>
        <pc:sldMkLst>
          <pc:docMk/>
          <pc:sldMk cId="1951384726" sldId="270"/>
        </pc:sldMkLst>
        <pc:spChg chg="add mod">
          <ac:chgData name="Michiel Soest" userId="c5497f9a-7058-4319-b1d2-c8c08c7148af" providerId="ADAL" clId="{7631FF79-0371-40B4-A2FC-07DD364F8B14}" dt="2018-11-23T10:51:12.008" v="172" actId="20577"/>
          <ac:spMkLst>
            <pc:docMk/>
            <pc:sldMk cId="1951384726" sldId="270"/>
            <ac:spMk id="2" creationId="{425A7B2B-6505-44D9-8969-B434F763C589}"/>
          </ac:spMkLst>
        </pc:spChg>
        <pc:spChg chg="del">
          <ac:chgData name="Michiel Soest" userId="c5497f9a-7058-4319-b1d2-c8c08c7148af" providerId="ADAL" clId="{7631FF79-0371-40B4-A2FC-07DD364F8B14}" dt="2018-11-23T10:48:38.478" v="90" actId="478"/>
          <ac:spMkLst>
            <pc:docMk/>
            <pc:sldMk cId="1951384726" sldId="270"/>
            <ac:spMk id="18" creationId="{3E388E89-218D-4C18-9C88-72822E45AFC8}"/>
          </ac:spMkLst>
        </pc:spChg>
        <pc:spChg chg="mod">
          <ac:chgData name="Michiel Soest" userId="c5497f9a-7058-4319-b1d2-c8c08c7148af" providerId="ADAL" clId="{7631FF79-0371-40B4-A2FC-07DD364F8B14}" dt="2018-11-23T10:48:27.459" v="86" actId="6549"/>
          <ac:spMkLst>
            <pc:docMk/>
            <pc:sldMk cId="1951384726" sldId="270"/>
            <ac:spMk id="24" creationId="{F0646B98-3D8A-4BE2-94D9-BBD627B59E3A}"/>
          </ac:spMkLst>
        </pc:spChg>
        <pc:spChg chg="del">
          <ac:chgData name="Michiel Soest" userId="c5497f9a-7058-4319-b1d2-c8c08c7148af" providerId="ADAL" clId="{7631FF79-0371-40B4-A2FC-07DD364F8B14}" dt="2018-11-23T10:48:32.176" v="87" actId="478"/>
          <ac:spMkLst>
            <pc:docMk/>
            <pc:sldMk cId="1951384726" sldId="270"/>
            <ac:spMk id="26" creationId="{B18EFDA4-6BDF-4153-84F7-C5AE2F28A7AD}"/>
          </ac:spMkLst>
        </pc:spChg>
        <pc:spChg chg="del">
          <ac:chgData name="Michiel Soest" userId="c5497f9a-7058-4319-b1d2-c8c08c7148af" providerId="ADAL" clId="{7631FF79-0371-40B4-A2FC-07DD364F8B14}" dt="2018-11-23T10:48:32.176" v="87" actId="478"/>
          <ac:spMkLst>
            <pc:docMk/>
            <pc:sldMk cId="1951384726" sldId="270"/>
            <ac:spMk id="27" creationId="{82A9089F-AECD-42DD-ACB5-425115888AAE}"/>
          </ac:spMkLst>
        </pc:spChg>
        <pc:picChg chg="del">
          <ac:chgData name="Michiel Soest" userId="c5497f9a-7058-4319-b1d2-c8c08c7148af" providerId="ADAL" clId="{7631FF79-0371-40B4-A2FC-07DD364F8B14}" dt="2018-11-23T10:48:32.176" v="87" actId="478"/>
          <ac:picMkLst>
            <pc:docMk/>
            <pc:sldMk cId="1951384726" sldId="270"/>
            <ac:picMk id="9" creationId="{68BC2956-D6FB-453A-913B-A58F191A7FC8}"/>
          </ac:picMkLst>
        </pc:picChg>
        <pc:picChg chg="del">
          <ac:chgData name="Michiel Soest" userId="c5497f9a-7058-4319-b1d2-c8c08c7148af" providerId="ADAL" clId="{7631FF79-0371-40B4-A2FC-07DD364F8B14}" dt="2018-11-23T10:48:36.462" v="89" actId="478"/>
          <ac:picMkLst>
            <pc:docMk/>
            <pc:sldMk cId="1951384726" sldId="270"/>
            <ac:picMk id="28" creationId="{7D954BD2-4428-46E5-81B3-70BDDAF62126}"/>
          </ac:picMkLst>
        </pc:picChg>
        <pc:picChg chg="del">
          <ac:chgData name="Michiel Soest" userId="c5497f9a-7058-4319-b1d2-c8c08c7148af" providerId="ADAL" clId="{7631FF79-0371-40B4-A2FC-07DD364F8B14}" dt="2018-11-23T10:48:34.269" v="88" actId="478"/>
          <ac:picMkLst>
            <pc:docMk/>
            <pc:sldMk cId="1951384726" sldId="270"/>
            <ac:picMk id="29" creationId="{31F35590-0A7F-41BD-B25E-895605921BA5}"/>
          </ac:picMkLst>
        </pc:picChg>
        <pc:cxnChg chg="del">
          <ac:chgData name="Michiel Soest" userId="c5497f9a-7058-4319-b1d2-c8c08c7148af" providerId="ADAL" clId="{7631FF79-0371-40B4-A2FC-07DD364F8B14}" dt="2018-11-23T10:48:32.176" v="87" actId="478"/>
          <ac:cxnSpMkLst>
            <pc:docMk/>
            <pc:sldMk cId="1951384726" sldId="270"/>
            <ac:cxnSpMk id="12" creationId="{F3FC00D4-ACC4-4F41-8A1D-54C049F485D1}"/>
          </ac:cxnSpMkLst>
        </pc:cxnChg>
        <pc:cxnChg chg="del">
          <ac:chgData name="Michiel Soest" userId="c5497f9a-7058-4319-b1d2-c8c08c7148af" providerId="ADAL" clId="{7631FF79-0371-40B4-A2FC-07DD364F8B14}" dt="2018-11-23T10:48:38.478" v="90" actId="478"/>
          <ac:cxnSpMkLst>
            <pc:docMk/>
            <pc:sldMk cId="1951384726" sldId="270"/>
            <ac:cxnSpMk id="17" creationId="{0CCE4EC3-766D-4C1C-A0BB-2DB0D59A7825}"/>
          </ac:cxnSpMkLst>
        </pc:cxnChg>
        <pc:cxnChg chg="del">
          <ac:chgData name="Michiel Soest" userId="c5497f9a-7058-4319-b1d2-c8c08c7148af" providerId="ADAL" clId="{7631FF79-0371-40B4-A2FC-07DD364F8B14}" dt="2018-11-23T10:48:32.176" v="87" actId="478"/>
          <ac:cxnSpMkLst>
            <pc:docMk/>
            <pc:sldMk cId="1951384726" sldId="270"/>
            <ac:cxnSpMk id="22" creationId="{C32F4410-AE69-4B4A-A3E3-418B1070637C}"/>
          </ac:cxnSpMkLst>
        </pc:cxnChg>
        <pc:cxnChg chg="del">
          <ac:chgData name="Michiel Soest" userId="c5497f9a-7058-4319-b1d2-c8c08c7148af" providerId="ADAL" clId="{7631FF79-0371-40B4-A2FC-07DD364F8B14}" dt="2018-11-23T10:48:32.176" v="87" actId="478"/>
          <ac:cxnSpMkLst>
            <pc:docMk/>
            <pc:sldMk cId="1951384726" sldId="270"/>
            <ac:cxnSpMk id="31" creationId="{BB89557F-48F1-4650-8FA0-7A8CA53C3E62}"/>
          </ac:cxnSpMkLst>
        </pc:cxnChg>
      </pc:sldChg>
      <pc:sldChg chg="del">
        <pc:chgData name="Michiel Soest" userId="c5497f9a-7058-4319-b1d2-c8c08c7148af" providerId="ADAL" clId="{7631FF79-0371-40B4-A2FC-07DD364F8B14}" dt="2018-11-23T10:43:59.929" v="15" actId="2696"/>
        <pc:sldMkLst>
          <pc:docMk/>
          <pc:sldMk cId="527358129" sldId="271"/>
        </pc:sldMkLst>
      </pc:sldChg>
      <pc:sldChg chg="add del">
        <pc:chgData name="Michiel Soest" userId="c5497f9a-7058-4319-b1d2-c8c08c7148af" providerId="ADAL" clId="{7631FF79-0371-40B4-A2FC-07DD364F8B14}" dt="2018-11-23T10:43:37.594" v="9"/>
        <pc:sldMkLst>
          <pc:docMk/>
          <pc:sldMk cId="1351883176" sldId="272"/>
        </pc:sldMkLst>
      </pc:sldChg>
      <pc:sldChg chg="add del">
        <pc:chgData name="Michiel Soest" userId="c5497f9a-7058-4319-b1d2-c8c08c7148af" providerId="ADAL" clId="{7631FF79-0371-40B4-A2FC-07DD364F8B14}" dt="2018-11-23T10:43:38.915" v="11"/>
        <pc:sldMkLst>
          <pc:docMk/>
          <pc:sldMk cId="3785944342" sldId="272"/>
        </pc:sldMkLst>
      </pc:sldChg>
      <pc:sldChg chg="add del">
        <pc:chgData name="Michiel Soest" userId="c5497f9a-7058-4319-b1d2-c8c08c7148af" providerId="ADAL" clId="{7631FF79-0371-40B4-A2FC-07DD364F8B14}" dt="2018-11-23T10:43:37.179" v="8"/>
        <pc:sldMkLst>
          <pc:docMk/>
          <pc:sldMk cId="2018696299" sldId="273"/>
        </pc:sldMkLst>
      </pc:sldChg>
      <pc:sldChg chg="add del">
        <pc:chgData name="Michiel Soest" userId="c5497f9a-7058-4319-b1d2-c8c08c7148af" providerId="ADAL" clId="{7631FF79-0371-40B4-A2FC-07DD364F8B14}" dt="2018-11-23T10:43:42.379" v="14" actId="2696"/>
        <pc:sldMkLst>
          <pc:docMk/>
          <pc:sldMk cId="671062657" sldId="274"/>
        </pc:sldMkLst>
      </pc:sldChg>
    </pc:docChg>
  </pc:docChgLst>
  <pc:docChgLst>
    <pc:chgData name="Michiel Soest" userId="c5497f9a-7058-4319-b1d2-c8c08c7148af" providerId="ADAL" clId="{654F8A8E-04B5-4643-B3F5-261C60ACDB6B}"/>
    <pc:docChg chg="custSel modSld">
      <pc:chgData name="Michiel Soest" userId="c5497f9a-7058-4319-b1d2-c8c08c7148af" providerId="ADAL" clId="{654F8A8E-04B5-4643-B3F5-261C60ACDB6B}" dt="2018-11-16T11:03:57.828" v="7" actId="1076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9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chemeClr val="accent1"/>
                </a:solidFill>
              </a:rPr>
              <a:t>Autonomous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 err="1">
                <a:solidFill>
                  <a:schemeClr val="accent1"/>
                </a:solidFill>
              </a:rPr>
              <a:t>shipping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G_2624">
            <a:hlinkClick r:id="" action="ppaction://media"/>
            <a:extLst>
              <a:ext uri="{FF2B5EF4-FFF2-40B4-BE49-F238E27FC236}">
                <a16:creationId xmlns:a16="http://schemas.microsoft.com/office/drawing/2014/main" id="{006EB946-D955-B645-B68E-4FA770FCE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7674" y="2014414"/>
            <a:ext cx="7256649" cy="40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0646B98-3D8A-4BE2-94D9-BBD627B59E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accent1"/>
                </a:solidFill>
              </a:rPr>
              <a:t>Labeling</a:t>
            </a:r>
            <a:r>
              <a:rPr lang="en-GB" dirty="0">
                <a:solidFill>
                  <a:schemeClr val="accent1"/>
                </a:solidFill>
              </a:rPr>
              <a:t> data…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Tijdelijke aanduiding voor inhoud 2">
            <a:extLst>
              <a:ext uri="{FF2B5EF4-FFF2-40B4-BE49-F238E27FC236}">
                <a16:creationId xmlns:a16="http://schemas.microsoft.com/office/drawing/2014/main" id="{82A9089F-AECD-42DD-ACB5-425115888AAE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954BD2-4428-46E5-81B3-70BDDAF6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5" y="1690687"/>
            <a:ext cx="5907024" cy="33227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F35590-0A7F-41BD-B25E-89560592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24" y="3352038"/>
            <a:ext cx="5779008" cy="3250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C2956-D6FB-453A-913B-A58F191A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224" y="5192515"/>
            <a:ext cx="2615910" cy="12352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C00D4-ACC4-4F41-8A1D-54C049F485D1}"/>
              </a:ext>
            </a:extLst>
          </p:cNvPr>
          <p:cNvCxnSpPr/>
          <p:nvPr/>
        </p:nvCxnSpPr>
        <p:spPr>
          <a:xfrm flipH="1">
            <a:off x="4438835" y="5810160"/>
            <a:ext cx="1171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E4EC3-766D-4C1C-A0BB-2DB0D59A7825}"/>
              </a:ext>
            </a:extLst>
          </p:cNvPr>
          <p:cNvCxnSpPr>
            <a:cxnSpLocks/>
          </p:cNvCxnSpPr>
          <p:nvPr/>
        </p:nvCxnSpPr>
        <p:spPr>
          <a:xfrm>
            <a:off x="6542843" y="2574524"/>
            <a:ext cx="333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88E89-218D-4C18-9C88-72822E45AFC8}"/>
              </a:ext>
            </a:extLst>
          </p:cNvPr>
          <p:cNvSpPr txBox="1"/>
          <p:nvPr/>
        </p:nvSpPr>
        <p:spPr>
          <a:xfrm>
            <a:off x="6931915" y="2343691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Training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2F4410-AE69-4B4A-A3E3-418B1070637C}"/>
              </a:ext>
            </a:extLst>
          </p:cNvPr>
          <p:cNvCxnSpPr>
            <a:cxnSpLocks/>
          </p:cNvCxnSpPr>
          <p:nvPr/>
        </p:nvCxnSpPr>
        <p:spPr>
          <a:xfrm flipV="1">
            <a:off x="4376691" y="2805356"/>
            <a:ext cx="2565634" cy="25656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8EFDA4-6BDF-4153-84F7-C5AE2F28A7AD}"/>
              </a:ext>
            </a:extLst>
          </p:cNvPr>
          <p:cNvSpPr txBox="1"/>
          <p:nvPr/>
        </p:nvSpPr>
        <p:spPr>
          <a:xfrm>
            <a:off x="787318" y="5606551"/>
            <a:ext cx="110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  Python</a:t>
            </a:r>
          </a:p>
          <a:p>
            <a:r>
              <a:rPr lang="nl-NL" dirty="0"/>
              <a:t>Label tool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89557F-48F1-4650-8FA0-7A8CA53C3E62}"/>
              </a:ext>
            </a:extLst>
          </p:cNvPr>
          <p:cNvCxnSpPr/>
          <p:nvPr/>
        </p:nvCxnSpPr>
        <p:spPr>
          <a:xfrm>
            <a:off x="1917577" y="5872304"/>
            <a:ext cx="9942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1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0646B98-3D8A-4BE2-94D9-BBD627B59E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accent1"/>
                </a:solidFill>
              </a:rPr>
              <a:t>CNN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A7B2B-6505-44D9-8969-B434F763C589}"/>
              </a:ext>
            </a:extLst>
          </p:cNvPr>
          <p:cNvSpPr txBox="1"/>
          <p:nvPr/>
        </p:nvSpPr>
        <p:spPr>
          <a:xfrm>
            <a:off x="1811044" y="2512381"/>
            <a:ext cx="8504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3600" dirty="0" err="1"/>
              <a:t>Convolution</a:t>
            </a:r>
            <a:endParaRPr lang="nl-NL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3600" dirty="0"/>
              <a:t>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3600" dirty="0" err="1"/>
              <a:t>Flattening</a:t>
            </a:r>
            <a:endParaRPr lang="nl-NL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3600" dirty="0"/>
              <a:t>Full </a:t>
            </a:r>
            <a:r>
              <a:rPr lang="nl-NL" sz="3600" dirty="0" err="1"/>
              <a:t>connection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195138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1190</TotalTime>
  <Words>36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Tahoma</vt:lpstr>
      <vt:lpstr>Office Theme</vt:lpstr>
      <vt:lpstr>AUTONOMOUS SHIPPING  Sprint 9</vt:lpstr>
      <vt:lpstr>Autonomous shipping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Michiel van Soest</cp:lastModifiedBy>
  <cp:revision>43</cp:revision>
  <dcterms:created xsi:type="dcterms:W3CDTF">2018-08-31T09:18:02Z</dcterms:created>
  <dcterms:modified xsi:type="dcterms:W3CDTF">2018-11-23T12:55:24Z</dcterms:modified>
</cp:coreProperties>
</file>